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BFDB9F-2E86-42B1-B8EC-D63963847373}" v="3" dt="2020-11-03T11:34:13.3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po Perrina - filippo.perrina@studio.unibo.it" userId="74f50ddd-c985-4c45-97e9-ebc8229b5075" providerId="ADAL" clId="{FABFDB9F-2E86-42B1-B8EC-D63963847373}"/>
    <pc:docChg chg="custSel mod addSld modSld sldOrd">
      <pc:chgData name="Filippo Perrina - filippo.perrina@studio.unibo.it" userId="74f50ddd-c985-4c45-97e9-ebc8229b5075" providerId="ADAL" clId="{FABFDB9F-2E86-42B1-B8EC-D63963847373}" dt="2020-11-03T11:34:17.677" v="308" actId="26606"/>
      <pc:docMkLst>
        <pc:docMk/>
      </pc:docMkLst>
      <pc:sldChg chg="addSp delSp modSp new mod ord setBg delAnim modAnim">
        <pc:chgData name="Filippo Perrina - filippo.perrina@studio.unibo.it" userId="74f50ddd-c985-4c45-97e9-ebc8229b5075" providerId="ADAL" clId="{FABFDB9F-2E86-42B1-B8EC-D63963847373}" dt="2020-11-03T11:34:17.677" v="308" actId="26606"/>
        <pc:sldMkLst>
          <pc:docMk/>
          <pc:sldMk cId="3252879006" sldId="256"/>
        </pc:sldMkLst>
        <pc:spChg chg="mod">
          <ac:chgData name="Filippo Perrina - filippo.perrina@studio.unibo.it" userId="74f50ddd-c985-4c45-97e9-ebc8229b5075" providerId="ADAL" clId="{FABFDB9F-2E86-42B1-B8EC-D63963847373}" dt="2020-11-03T11:10:41.267" v="258" actId="20577"/>
          <ac:spMkLst>
            <pc:docMk/>
            <pc:sldMk cId="3252879006" sldId="256"/>
            <ac:spMk id="2" creationId="{E7B626D1-CCAD-455F-BC55-A9910C8FECEC}"/>
          </ac:spMkLst>
        </pc:spChg>
        <pc:spChg chg="mod">
          <ac:chgData name="Filippo Perrina - filippo.perrina@studio.unibo.it" userId="74f50ddd-c985-4c45-97e9-ebc8229b5075" providerId="ADAL" clId="{FABFDB9F-2E86-42B1-B8EC-D63963847373}" dt="2020-11-03T11:10:54.118" v="304" actId="20577"/>
          <ac:spMkLst>
            <pc:docMk/>
            <pc:sldMk cId="3252879006" sldId="256"/>
            <ac:spMk id="3" creationId="{28DAA5C1-B615-491D-A01F-1E2D58BA05AA}"/>
          </ac:spMkLst>
        </pc:spChg>
        <pc:spChg chg="add del">
          <ac:chgData name="Filippo Perrina - filippo.perrina@studio.unibo.it" userId="74f50ddd-c985-4c45-97e9-ebc8229b5075" providerId="ADAL" clId="{FABFDB9F-2E86-42B1-B8EC-D63963847373}" dt="2020-11-03T11:34:17.677" v="308" actId="26606"/>
          <ac:spMkLst>
            <pc:docMk/>
            <pc:sldMk cId="3252879006" sldId="256"/>
            <ac:spMk id="9" creationId="{594D6AA1-A0E1-45F9-8E25-BAB8092293CC}"/>
          </ac:spMkLst>
        </pc:spChg>
        <pc:spChg chg="add">
          <ac:chgData name="Filippo Perrina - filippo.perrina@studio.unibo.it" userId="74f50ddd-c985-4c45-97e9-ebc8229b5075" providerId="ADAL" clId="{FABFDB9F-2E86-42B1-B8EC-D63963847373}" dt="2020-11-03T11:34:17.677" v="308" actId="26606"/>
          <ac:spMkLst>
            <pc:docMk/>
            <pc:sldMk cId="3252879006" sldId="256"/>
            <ac:spMk id="14" creationId="{594D6AA1-A0E1-45F9-8E25-BAB8092293CC}"/>
          </ac:spMkLst>
        </pc:spChg>
        <pc:picChg chg="add del mod">
          <ac:chgData name="Filippo Perrina - filippo.perrina@studio.unibo.it" userId="74f50ddd-c985-4c45-97e9-ebc8229b5075" providerId="ADAL" clId="{FABFDB9F-2E86-42B1-B8EC-D63963847373}" dt="2020-11-03T11:33:51.161" v="305" actId="21"/>
          <ac:picMkLst>
            <pc:docMk/>
            <pc:sldMk cId="3252879006" sldId="256"/>
            <ac:picMk id="4" creationId="{0091A52E-4416-43D1-8C4B-8A8D2E2ECC36}"/>
          </ac:picMkLst>
        </pc:picChg>
        <pc:picChg chg="add mod">
          <ac:chgData name="Filippo Perrina - filippo.perrina@studio.unibo.it" userId="74f50ddd-c985-4c45-97e9-ebc8229b5075" providerId="ADAL" clId="{FABFDB9F-2E86-42B1-B8EC-D63963847373}" dt="2020-11-03T11:34:17.677" v="308" actId="26606"/>
          <ac:picMkLst>
            <pc:docMk/>
            <pc:sldMk cId="3252879006" sldId="256"/>
            <ac:picMk id="5" creationId="{2241CF9E-EFAA-4423-85F0-C4FAACDBA09E}"/>
          </ac:picMkLst>
        </pc:picChg>
      </pc:sldChg>
      <pc:sldChg chg="modSp new mod">
        <pc:chgData name="Filippo Perrina - filippo.perrina@studio.unibo.it" userId="74f50ddd-c985-4c45-97e9-ebc8229b5075" providerId="ADAL" clId="{FABFDB9F-2E86-42B1-B8EC-D63963847373}" dt="2020-11-03T11:10:21.025" v="223" actId="20577"/>
        <pc:sldMkLst>
          <pc:docMk/>
          <pc:sldMk cId="2921795051" sldId="257"/>
        </pc:sldMkLst>
        <pc:spChg chg="mod">
          <ac:chgData name="Filippo Perrina - filippo.perrina@studio.unibo.it" userId="74f50ddd-c985-4c45-97e9-ebc8229b5075" providerId="ADAL" clId="{FABFDB9F-2E86-42B1-B8EC-D63963847373}" dt="2020-11-03T11:06:04.339" v="57" actId="20577"/>
          <ac:spMkLst>
            <pc:docMk/>
            <pc:sldMk cId="2921795051" sldId="257"/>
            <ac:spMk id="2" creationId="{EC289C6B-7C59-4BE9-AF7A-0000DD6F2869}"/>
          </ac:spMkLst>
        </pc:spChg>
        <pc:spChg chg="mod">
          <ac:chgData name="Filippo Perrina - filippo.perrina@studio.unibo.it" userId="74f50ddd-c985-4c45-97e9-ebc8229b5075" providerId="ADAL" clId="{FABFDB9F-2E86-42B1-B8EC-D63963847373}" dt="2020-11-03T11:10:21.025" v="223" actId="20577"/>
          <ac:spMkLst>
            <pc:docMk/>
            <pc:sldMk cId="2921795051" sldId="257"/>
            <ac:spMk id="3" creationId="{AD30487E-A5C8-4FEA-A601-152F99754098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FC8955-5783-4825-A0EC-36EF8B381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09D2D99-D637-4B42-807E-DF0F6750A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8262FA-D0C9-432E-8684-E6AD5C3BF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233827-C500-4C3A-873D-37C99A17C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A5AFDA-417F-4C95-A702-FD8238659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4933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630D59-7A83-47DC-A167-EDB5D084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593DDC6-16D8-4EA5-9D3A-1F7B62F2EE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02D24A-54B7-4816-B1C3-DA9BD3D7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7C82776-DD21-4724-818D-D8DE42A1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3BD1B8-935D-4CD3-A832-B6F92F871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010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4784F82-DAF8-4955-AA6D-D94CA01E47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74D455E-4B42-4B42-98B6-D53F1A0CB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184D2-8134-4679-89BF-68AF70294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88F90FF-E3AF-49F7-82C7-D751B53BA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B9C2FB8-CF55-4704-ACBB-49B161AE8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428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275867-EF83-414B-9219-F0637A736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9DCC8E-A04F-4D18-AB2B-50F4FEDEE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7FBC0D-17C5-47C5-9318-7C389B47B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73E856-F0CD-40BA-BC01-BC3B074E3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5A1CA4-8F11-4211-972D-A3714672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9627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DF8E45-39A4-4882-A673-5CB03ACEF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F037ED-5F0D-4464-9F39-57AEC1438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39A4A9-C2AA-4728-A9A7-1F3FF931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7E1EEB-A52C-45F7-872D-7A898C6C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BCDCA08-E11E-494D-88B3-A2609F2E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099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23AD18-088F-4EB0-935F-89F2B8190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11D91D-0D51-4B2D-BFDD-C588DA78A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03A6F72-6D52-4859-819E-ED8F08F8CE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907347D-FCF5-4167-A7AE-2A7EAEFD1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3BA05CC-CD57-4E11-B910-8D67399B5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9C4D005-6910-49D2-B320-C397EB6D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3590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D6F7B3-7F7B-42F6-B7BA-77C5EB0A2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6A45ACC-AB1E-455C-A532-C053D5C5C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61F7DF5-3D19-4771-82C3-65935E640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38795D0-C8E9-4BDD-85D1-344F28E809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0348FE5-CB38-4B61-AE24-A747C1A235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4740249-29D2-4CE1-A47D-F00DDEBD9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5B5BFA1-96C4-48C6-9068-B7CAC1CE2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4D0C0B7-8DB9-4819-BA6E-35DAE7945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89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BD19FE-3E45-440A-81F5-472D380AB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2C01913-7789-4DCC-9005-1C2A7574E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F73439B-0E4D-430E-8714-8AB7BA06A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A76B327-7B0E-4837-986B-FCD4AF783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9653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B7D6389-E875-4A3D-ACDF-5C648606C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9EC10FF-6DBE-4C21-BD06-0D255164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0352B01-7008-4AF8-AA92-FF2D9AF6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61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C49D70-DA5E-40C7-89D0-4A7A9D8BE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623AB5-E159-4A28-AB6F-10EB7AADA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494E68-264E-4BB6-B56A-B78D06810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4FAECCF-DB60-44C4-9C3A-A71B2F7F6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EB70BA7-4817-41EB-A527-B375EE6E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1827BAF-437C-4B78-8C98-000F6C4BC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5171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EC866B-98E8-4ED9-986F-EEA3FFCF1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93641F3-D22D-4E31-859E-14E333CA5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C22429C-8E59-4DD6-BCCC-45DB628FB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53E540F-D182-425D-9C4A-BED1263E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F733C3B-483C-42A0-A997-0CFE2DC9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FA3EE6C-6C46-4F20-A4E9-125623CD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8433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C070436-795D-4613-BDA7-DB7576108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0C0CBA3-8A2F-4CAE-9D59-06820962E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7CC4E4-E74D-48FA-B2A3-E8921D738F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0D6C3-705E-459B-9D8E-198727E04699}" type="datetimeFigureOut">
              <a:rPr lang="it-IT" smtClean="0"/>
              <a:t>03/11/2020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55C3FEB-6E50-40C3-828A-7B48AE3FC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92B87B9-85EC-44EA-A30C-82807492D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CEE82-0CFC-46D6-82EC-947D33FF74E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520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89C6B-7C59-4BE9-AF7A-0000DD6F2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Cosa può effettuare il nostro </a:t>
            </a:r>
            <a:r>
              <a:rPr lang="it-IT" dirty="0" err="1"/>
              <a:t>TweetTracker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30487E-A5C8-4FEA-A601-152F99754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Come utente al momento puoi cercare una o più parole chiave e ottenere gli ultimi 10 tweets ( limitazione dell’API) per avere una panoramica su quello che succede.</a:t>
            </a:r>
          </a:p>
        </p:txBody>
      </p:sp>
    </p:spTree>
    <p:extLst>
      <p:ext uri="{BB962C8B-B14F-4D97-AF65-F5344CB8AC3E}">
        <p14:creationId xmlns:p14="http://schemas.microsoft.com/office/powerpoint/2010/main" val="2921795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7B626D1-CCAD-455F-BC55-A9910C8FE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557189"/>
            <a:ext cx="10515599" cy="1296287"/>
          </a:xfrm>
        </p:spPr>
        <p:txBody>
          <a:bodyPr>
            <a:normAutofit/>
          </a:bodyPr>
          <a:lstStyle/>
          <a:p>
            <a:r>
              <a:rPr lang="it-IT" sz="5200" dirty="0"/>
              <a:t>Questo è il video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DAA5C1-B615-491D-A01F-1E2D58BA0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2046851"/>
            <a:ext cx="10515599" cy="728910"/>
          </a:xfrm>
        </p:spPr>
        <p:txBody>
          <a:bodyPr>
            <a:normAutofit/>
          </a:bodyPr>
          <a:lstStyle/>
          <a:p>
            <a:r>
              <a:rPr lang="it-IT" dirty="0"/>
              <a:t>Abbiamo usato come esempio gli scontri a Brescia del 2/11</a:t>
            </a:r>
          </a:p>
        </p:txBody>
      </p:sp>
      <p:pic>
        <p:nvPicPr>
          <p:cNvPr id="5" name="videoricerche_KsrRXZ5Q">
            <a:hlinkClick r:id="" action="ppaction://media"/>
            <a:extLst>
              <a:ext uri="{FF2B5EF4-FFF2-40B4-BE49-F238E27FC236}">
                <a16:creationId xmlns:a16="http://schemas.microsoft.com/office/drawing/2014/main" id="{2241CF9E-EFAA-4423-85F0-C4FAACDBA0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05057" y="2957665"/>
            <a:ext cx="5981885" cy="336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87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50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Cosa può effettuare il nostro TweetTracker</vt:lpstr>
      <vt:lpstr>Questo è il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Cosa può effettuare il nostro TweetTracker</dc:title>
  <dc:creator>Filippo Perrina - filippo.perrina@studio.unibo.it</dc:creator>
  <cp:lastModifiedBy>Filippo Perrina - filippo.perrina@studio.unibo.it</cp:lastModifiedBy>
  <cp:revision>1</cp:revision>
  <dcterms:created xsi:type="dcterms:W3CDTF">2020-11-03T11:04:15Z</dcterms:created>
  <dcterms:modified xsi:type="dcterms:W3CDTF">2020-11-03T11:34:18Z</dcterms:modified>
</cp:coreProperties>
</file>

<file path=docProps/thumbnail.jpeg>
</file>